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2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>
        <p:scale>
          <a:sx n="121" d="100"/>
          <a:sy n="121" d="100"/>
        </p:scale>
        <p:origin x="-8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056593-9CB7-2E4F-BEE9-E78A11DAD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1DBF5B4-21E0-894E-A649-6C48767EE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50B7EE-544E-9141-9019-44B7DE9F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CC9399-2BF5-0E4A-ABDE-44B16255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C9E704-F3FF-5C4E-BC34-1545CD20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51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858BD-AE0E-6B43-84AF-FFC9F8D0A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FD974C-A4AB-FB4B-A701-503B0361B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0D8950-4E50-AA45-A311-68391B81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AE688-9152-1942-BE20-91FE8A6D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D16924-19FD-F641-ABCC-243B87C2B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13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A9877E-FD06-4B4D-9952-684A6C3E3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EC48D7-2FD6-1B4B-8080-2CCBB4957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7D4374-0EAE-C044-A75B-B8CB665F0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CED978-9F9C-E24A-B096-0B865FA4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4681B5-38C4-0A47-8C5A-25480659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59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FE594-4F8F-E944-89CA-CCC9A822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D82B4A-9D26-E945-B1AE-47D5A73B9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608226-9371-8A40-97C1-4276BBC8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9B019-3F6B-624F-83A0-CB4C54C8F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6BF3B-8325-3245-9CF3-D5669B0A2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9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715FA-05EF-174E-8A8F-D5B43788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F7BC35-8AF0-9942-91CC-0F2BAEAD5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9E5698-AFD2-A246-B06A-97EB10F6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B8D99-C69D-AD4F-AAD9-5BD4C2E7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E4B957-8265-4E4B-8884-20F23A90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9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5EE96-0735-734B-A494-B2D32DFC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CAA2E4-6266-4D49-8B6C-97DF6EC6C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A1E3C7-30AB-A74B-9BD1-18C35FEC5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2D260B-FE74-5A41-BC09-E8BC4730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9F69F8-F952-8D42-881F-A61A1827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25C976-7D0D-5641-94FA-C01835AA5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25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5841F0-D526-8447-8055-DFE76FE2B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B38098-F73D-9A4B-9782-7A269AA51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2D1A7C-97E2-7644-A87D-CEDD9B40C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040425-09F1-6D45-8720-0704F0C62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7DED21F-F205-7846-8938-5D945F76B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B7521F-D1DF-1248-9E66-0170D48D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AF9E2E3-F4A1-A343-A82F-5CA45CB3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15E2A08-96DE-974A-8952-ADFF4423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80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003FFE-E3A2-354A-BB5E-A4A844AB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08CD1F-A952-C448-AF4B-E0BF7056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6E2731-8595-A946-86BC-2CDE3C51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ED3557-306D-B74C-8239-CEDAA5926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38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1A14F5-0F54-244E-A6FB-56D6250C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716A07-ACE7-5A44-B312-33ADFEAE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796D73-D3D2-B743-B11E-E2335EEC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75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9C8DA-D1BA-E544-9E92-560F684C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15A270-0812-3C4B-8E1D-93E57EB7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0C98C7-F710-A145-AEBB-86DA4416C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F54859-AFBE-594B-B85D-2F8DC8E3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C39497-0F5F-2B44-B653-065C5360A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8FF488-23F8-F241-92C6-7967C27C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76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245304-F909-5847-883F-E15EA8E5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37408DE-0E3E-6F48-A931-3AE17113A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A5C6B2-6797-C34B-AAB3-5B7D3776E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D18AA-CBF7-264E-95C6-B102BC15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52EF3B-C135-BF44-8329-177AF88E0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8178D1-7396-9843-AE8F-FE3C171F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1E2176-9051-494E-B83F-6C99A30DE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61967-1E51-C741-9520-E553EBA3C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7AF933-BECE-CF43-863D-03185A459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FF348-4620-3042-95DC-E1CEE69FB518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6DA8B1-622F-4247-AB45-989587BDBE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AE7FB7-3682-4F41-B37F-2D0BBDE01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C01C-D607-984B-980B-60C4A2509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06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人, 女の子, 女性, 若い が含まれている画像&#10;&#10;自動的に生成された説明">
            <a:extLst>
              <a:ext uri="{FF2B5EF4-FFF2-40B4-BE49-F238E27FC236}">
                <a16:creationId xmlns:a16="http://schemas.microsoft.com/office/drawing/2014/main" id="{FA26BD28-B199-F84D-87E7-BF622B6D7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714" y="849048"/>
            <a:ext cx="4762500" cy="4762500"/>
          </a:xfrm>
          <a:prstGeom prst="rect">
            <a:avLst/>
          </a:prstGeom>
        </p:spPr>
      </p:pic>
      <p:pic>
        <p:nvPicPr>
          <p:cNvPr id="5" name="図 4" descr="食品, いっぱい, ピンク, ボトル が含まれている画像&#10;&#10;自動的に生成された説明">
            <a:extLst>
              <a:ext uri="{FF2B5EF4-FFF2-40B4-BE49-F238E27FC236}">
                <a16:creationId xmlns:a16="http://schemas.microsoft.com/office/drawing/2014/main" id="{BC6A6BCC-6EC0-B447-A77A-A2DD86FF2B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01"/>
          <a:stretch/>
        </p:blipFill>
        <p:spPr>
          <a:xfrm rot="1078506">
            <a:off x="5816965" y="1806076"/>
            <a:ext cx="794062" cy="3810790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27528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女性の顔&#10;&#10;自動的に生成された説明">
            <a:extLst>
              <a:ext uri="{FF2B5EF4-FFF2-40B4-BE49-F238E27FC236}">
                <a16:creationId xmlns:a16="http://schemas.microsoft.com/office/drawing/2014/main" id="{1BF1F1FF-5FC6-E74B-A55C-C9D3A2D520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31"/>
          <a:stretch/>
        </p:blipFill>
        <p:spPr>
          <a:xfrm>
            <a:off x="5938344" y="1435100"/>
            <a:ext cx="3967655" cy="3987800"/>
          </a:xfrm>
          <a:prstGeom prst="rect">
            <a:avLst/>
          </a:prstGeom>
        </p:spPr>
      </p:pic>
      <p:pic>
        <p:nvPicPr>
          <p:cNvPr id="7" name="図 6" descr="食品, いっぱい, ピンク, ボトル が含まれている画像&#10;&#10;自動的に生成された説明">
            <a:extLst>
              <a:ext uri="{FF2B5EF4-FFF2-40B4-BE49-F238E27FC236}">
                <a16:creationId xmlns:a16="http://schemas.microsoft.com/office/drawing/2014/main" id="{53AD82C0-24CB-CD40-8BFB-999D592906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01"/>
          <a:stretch/>
        </p:blipFill>
        <p:spPr>
          <a:xfrm rot="2181882">
            <a:off x="6470696" y="3088039"/>
            <a:ext cx="466587" cy="2239200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softEdge rad="6350"/>
          </a:effec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6B4568-00C2-EC4E-8365-456437AA6936}"/>
              </a:ext>
            </a:extLst>
          </p:cNvPr>
          <p:cNvSpPr txBox="1"/>
          <p:nvPr/>
        </p:nvSpPr>
        <p:spPr>
          <a:xfrm>
            <a:off x="7569155" y="4917177"/>
            <a:ext cx="122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ln w="3175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52A9"/>
                </a:solidFill>
                <a:highlight>
                  <a:srgbClr val="00FF00"/>
                </a:highlight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メイク後</a:t>
            </a:r>
            <a:endParaRPr kumimoji="1" lang="ja-JP" altLang="en-US">
              <a:ln w="3175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52A9"/>
              </a:solidFill>
              <a:effectLst>
                <a:outerShdw blurRad="50800" dist="38100" dir="2700000" algn="tl" rotWithShape="0">
                  <a:schemeClr val="accent1">
                    <a:lumMod val="75000"/>
                    <a:alpha val="40000"/>
                  </a:schemeClr>
                </a:outerShdw>
              </a:effectLst>
              <a:highlight>
                <a:srgbClr val="00FF00"/>
              </a:highlight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pic>
        <p:nvPicPr>
          <p:cNvPr id="10" name="図 9" descr="女性の顔&#10;&#10;自動的に生成された説明">
            <a:extLst>
              <a:ext uri="{FF2B5EF4-FFF2-40B4-BE49-F238E27FC236}">
                <a16:creationId xmlns:a16="http://schemas.microsoft.com/office/drawing/2014/main" id="{69A86BC0-3555-9F46-9F4D-C35D9626FB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2000"/>
          <a:stretch/>
        </p:blipFill>
        <p:spPr>
          <a:xfrm>
            <a:off x="2438400" y="1435100"/>
            <a:ext cx="3657600" cy="39878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AC2ED8C-11EE-AE43-9837-46943F78B5CD}"/>
              </a:ext>
            </a:extLst>
          </p:cNvPr>
          <p:cNvSpPr txBox="1"/>
          <p:nvPr/>
        </p:nvSpPr>
        <p:spPr>
          <a:xfrm>
            <a:off x="3854275" y="4878201"/>
            <a:ext cx="122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ln w="3175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52A9"/>
                </a:solidFill>
                <a:highlight>
                  <a:srgbClr val="00FF00"/>
                </a:highlight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メイク前</a:t>
            </a:r>
            <a:endParaRPr kumimoji="1" lang="ja-JP" altLang="en-US">
              <a:ln w="3175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52A9"/>
              </a:solidFill>
              <a:effectLst>
                <a:outerShdw blurRad="50800" dist="38100" dir="2700000" algn="tl" rotWithShape="0">
                  <a:schemeClr val="accent1">
                    <a:lumMod val="75000"/>
                    <a:alpha val="40000"/>
                  </a:schemeClr>
                </a:outerShdw>
              </a:effectLst>
              <a:highlight>
                <a:srgbClr val="00FF00"/>
              </a:highlight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401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Macintosh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Maru Gothic ProN W4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鉄太</dc:creator>
  <cp:lastModifiedBy>山田 鉄太</cp:lastModifiedBy>
  <cp:revision>2</cp:revision>
  <dcterms:created xsi:type="dcterms:W3CDTF">2020-03-12T03:53:39Z</dcterms:created>
  <dcterms:modified xsi:type="dcterms:W3CDTF">2020-03-12T04:06:23Z</dcterms:modified>
</cp:coreProperties>
</file>